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1347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2952" y="-120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6"/>
            <a:ext cx="6606540" cy="21560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3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4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4"/>
            <a:ext cx="1748790" cy="85822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4"/>
            <a:ext cx="5116830" cy="85822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6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4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2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8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8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7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9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1" y="400474"/>
            <a:ext cx="2557066" cy="170434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3" y="400474"/>
            <a:ext cx="4344988" cy="8584566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1" y="2104814"/>
            <a:ext cx="2557066" cy="6880226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1"/>
            <a:ext cx="4663440" cy="83121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6"/>
            <a:ext cx="4663440" cy="60350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7"/>
            <a:ext cx="4663440" cy="1180464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1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2"/>
            <a:ext cx="6995160" cy="6638079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BDFFA-5BCD-4341-99AB-2B0B1B8DF1C2}" type="datetimeFigureOut">
              <a:rPr lang="en-US" smtClean="0"/>
              <a:t>3/5/14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8"/>
            <a:ext cx="24612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30107" y="-5796"/>
            <a:ext cx="7802507" cy="1006419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PLASMA-splash.pdf"/>
          <p:cNvPicPr>
            <a:picLocks/>
          </p:cNvPicPr>
          <p:nvPr/>
        </p:nvPicPr>
        <p:blipFill rotWithShape="1">
          <a:blip r:embed="rId2">
            <a:clrChange>
              <a:clrFrom>
                <a:srgbClr val="010100"/>
              </a:clrFrom>
              <a:clrTo>
                <a:srgbClr val="0101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0" b="-1"/>
          <a:stretch/>
        </p:blipFill>
        <p:spPr>
          <a:xfrm>
            <a:off x="1358470" y="0"/>
            <a:ext cx="5055460" cy="476020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7519" y="7748332"/>
            <a:ext cx="3701042" cy="1979818"/>
            <a:chOff x="101115" y="4329951"/>
            <a:chExt cx="3265625" cy="1799834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18" t="5064" r="2920" b="4383"/>
            <a:stretch/>
          </p:blipFill>
          <p:spPr>
            <a:xfrm>
              <a:off x="413809" y="4329951"/>
              <a:ext cx="2516639" cy="134359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01115" y="5760453"/>
              <a:ext cx="3265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programming with people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8498" y="5347602"/>
            <a:ext cx="3483254" cy="2177127"/>
            <a:chOff x="3616326" y="4628942"/>
            <a:chExt cx="3073459" cy="197920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/>
            <a:srcRect l="3229" t="5071" r="5138" b="8157"/>
            <a:stretch/>
          </p:blipFill>
          <p:spPr>
            <a:xfrm>
              <a:off x="4243686" y="4628942"/>
              <a:ext cx="2144133" cy="131598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616326" y="5961817"/>
              <a:ext cx="30734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predicting collaboration conflicts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26059" y="7877317"/>
            <a:ext cx="3595684" cy="1850833"/>
            <a:chOff x="3616326" y="7271869"/>
            <a:chExt cx="3172663" cy="1682575"/>
          </a:xfrm>
        </p:grpSpPr>
        <p:sp>
          <p:nvSpPr>
            <p:cNvPr id="39" name="TextBox 38"/>
            <p:cNvSpPr txBox="1"/>
            <p:nvPr/>
          </p:nvSpPr>
          <p:spPr>
            <a:xfrm>
              <a:off x="3616326" y="8585112"/>
              <a:ext cx="3172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fixing bugs automatically 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91225" y="7271869"/>
              <a:ext cx="2642032" cy="1497909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4326059" y="6346766"/>
            <a:ext cx="3407591" cy="1801676"/>
            <a:chOff x="239313" y="7131890"/>
            <a:chExt cx="3006698" cy="1637887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2542" y="7131890"/>
              <a:ext cx="2639733" cy="130711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39313" y="8406041"/>
              <a:ext cx="3006698" cy="3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software understanding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13143" y="5310431"/>
            <a:ext cx="3270556" cy="1028842"/>
            <a:chOff x="174948" y="6837551"/>
            <a:chExt cx="3270556" cy="10288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090" y="6837551"/>
              <a:ext cx="3037583" cy="736614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7" name="TextBox 26"/>
            <p:cNvSpPr txBox="1"/>
            <p:nvPr/>
          </p:nvSpPr>
          <p:spPr>
            <a:xfrm>
              <a:off x="174948" y="7466283"/>
              <a:ext cx="3270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FF00"/>
                  </a:solidFill>
                  <a:latin typeface="Cooper Black"/>
                  <a:cs typeface="Cooper Black"/>
                </a:rPr>
                <a:t>n</a:t>
              </a:r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etwor</a:t>
              </a:r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k programming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392791" y="4575542"/>
            <a:ext cx="9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rgbClr val="FFFF00"/>
                </a:solidFill>
                <a:latin typeface="Gill Sans MT"/>
                <a:cs typeface="Gill Sans MT"/>
              </a:rPr>
              <a:t>CS </a:t>
            </a:r>
            <a:r>
              <a:rPr lang="en-US" sz="1800" b="1" i="1" dirty="0" smtClean="0">
                <a:solidFill>
                  <a:srgbClr val="FFFF00"/>
                </a:solidFill>
                <a:latin typeface="Gill Sans MT"/>
                <a:cs typeface="Gill Sans MT"/>
              </a:rPr>
              <a:t>354</a:t>
            </a:r>
            <a:endParaRPr lang="en-US" sz="1800" b="1" i="1" dirty="0">
              <a:solidFill>
                <a:srgbClr val="FFFF00"/>
              </a:solidFill>
              <a:latin typeface="Gill Sans MT"/>
              <a:cs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2866709"/>
            <a:ext cx="7727103" cy="965176"/>
            <a:chOff x="34175" y="3151488"/>
            <a:chExt cx="7727103" cy="965176"/>
          </a:xfrm>
        </p:grpSpPr>
        <p:grpSp>
          <p:nvGrpSpPr>
            <p:cNvPr id="15" name="Group 14"/>
            <p:cNvGrpSpPr/>
            <p:nvPr/>
          </p:nvGrpSpPr>
          <p:grpSpPr>
            <a:xfrm>
              <a:off x="6022177" y="3238585"/>
              <a:ext cx="1739101" cy="803539"/>
              <a:chOff x="4834243" y="2239126"/>
              <a:chExt cx="2061064" cy="730490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834243" y="2239126"/>
                <a:ext cx="20610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err="1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Arjun</a:t>
                </a:r>
                <a:r>
                  <a:rPr lang="en-US" b="1" dirty="0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 </a:t>
                </a:r>
                <a:r>
                  <a:rPr lang="en-US" b="1" dirty="0" err="1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Guha</a:t>
                </a:r>
                <a:endParaRPr lang="en-US" b="1" dirty="0">
                  <a:solidFill>
                    <a:srgbClr val="FFFF00"/>
                  </a:solidFill>
                  <a:latin typeface="Cooper Black"/>
                  <a:cs typeface="Cooper Black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834243" y="2633860"/>
                <a:ext cx="1106046" cy="33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i="1" dirty="0" smtClean="0">
                    <a:solidFill>
                      <a:srgbClr val="FFFF00"/>
                    </a:solidFill>
                    <a:latin typeface="Gill Sans MT"/>
                    <a:cs typeface="Gill Sans MT"/>
                  </a:rPr>
                  <a:t>CS 230</a:t>
                </a:r>
                <a:endParaRPr lang="en-US" sz="1800" b="1" i="1" dirty="0">
                  <a:solidFill>
                    <a:srgbClr val="FFFF00"/>
                  </a:solidFill>
                  <a:latin typeface="Gill Sans MT"/>
                  <a:cs typeface="Gill Sans MT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519978" y="3244738"/>
              <a:ext cx="1148899" cy="803540"/>
              <a:chOff x="4739541" y="1477584"/>
              <a:chExt cx="1510938" cy="730491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739541" y="1477584"/>
                <a:ext cx="1510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err="1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Yuriy</a:t>
                </a:r>
                <a:r>
                  <a:rPr lang="en-US" b="1" dirty="0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 </a:t>
                </a:r>
                <a:r>
                  <a:rPr lang="en-US" b="1" dirty="0" err="1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Brun</a:t>
                </a:r>
                <a:endParaRPr lang="en-US" b="1" dirty="0">
                  <a:solidFill>
                    <a:srgbClr val="FFFF00"/>
                  </a:solidFill>
                  <a:latin typeface="Cooper Black"/>
                  <a:cs typeface="Cooper Black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739541" y="1872319"/>
                <a:ext cx="1261141" cy="335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b="1" i="1" dirty="0">
                    <a:solidFill>
                      <a:srgbClr val="FFFF00"/>
                    </a:solidFill>
                    <a:latin typeface="Gill Sans MT"/>
                    <a:cs typeface="Gill Sans MT"/>
                  </a:rPr>
                  <a:t>CS 346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844182" y="3244739"/>
              <a:ext cx="1910917" cy="791626"/>
              <a:chOff x="4682870" y="727011"/>
              <a:chExt cx="1860658" cy="71966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682870" y="727011"/>
                <a:ext cx="1860658" cy="363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FFFF00"/>
                    </a:solidFill>
                    <a:latin typeface="Cooper Black"/>
                    <a:cs typeface="Cooper Black"/>
                  </a:rPr>
                  <a:t>Emery Berger</a:t>
                </a:r>
                <a:endParaRPr lang="en-US" b="1" dirty="0">
                  <a:solidFill>
                    <a:srgbClr val="FFFF00"/>
                  </a:solidFill>
                  <a:latin typeface="Cooper Black"/>
                  <a:cs typeface="Cooper Black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682870" y="1110915"/>
                <a:ext cx="908722" cy="335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i="1" dirty="0">
                    <a:solidFill>
                      <a:srgbClr val="FFFF00"/>
                    </a:solidFill>
                    <a:latin typeface="Gill Sans MT"/>
                    <a:cs typeface="Gill Sans MT"/>
                  </a:rPr>
                  <a:t>CS 344</a:t>
                </a: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75" y="3151489"/>
              <a:ext cx="755576" cy="965175"/>
            </a:xfrm>
            <a:prstGeom prst="rect">
              <a:avLst/>
            </a:prstGeom>
            <a:ln>
              <a:solidFill>
                <a:srgbClr val="413474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9"/>
            <a:srcRect l="12670" t="15198" r="15768" b="6772"/>
            <a:stretch/>
          </p:blipFill>
          <p:spPr>
            <a:xfrm>
              <a:off x="2813792" y="3151489"/>
              <a:ext cx="706182" cy="965175"/>
            </a:xfrm>
            <a:prstGeom prst="rect">
              <a:avLst/>
            </a:prstGeom>
            <a:ln>
              <a:solidFill>
                <a:srgbClr val="413474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379" b="98621" l="20690" r="82759"/>
                      </a14:imgEffect>
                    </a14:imgLayer>
                  </a14:imgProps>
                </a:ext>
              </a:extLst>
            </a:blip>
            <a:srcRect l="13132" r="9481"/>
            <a:stretch/>
          </p:blipFill>
          <p:spPr>
            <a:xfrm>
              <a:off x="5290425" y="3151488"/>
              <a:ext cx="746924" cy="965175"/>
            </a:xfrm>
            <a:prstGeom prst="rect">
              <a:avLst/>
            </a:prstGeom>
            <a:ln w="3175" cmpd="sng">
              <a:solidFill>
                <a:srgbClr val="41347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9940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27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UMass - Amherst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Emery Berger</dc:creator>
  <cp:lastModifiedBy>Emery Berger</cp:lastModifiedBy>
  <cp:revision>15</cp:revision>
  <cp:lastPrinted>2014-03-05T18:37:42Z</cp:lastPrinted>
  <dcterms:created xsi:type="dcterms:W3CDTF">2013-02-25T19:12:37Z</dcterms:created>
  <dcterms:modified xsi:type="dcterms:W3CDTF">2014-03-05T18:40:45Z</dcterms:modified>
</cp:coreProperties>
</file>